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7" r:id="rId22"/>
    <p:sldId id="279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40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95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29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91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1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32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38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37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43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09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01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1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6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9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94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4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470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18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>
    <mc:Choice xmlns:p14="http://schemas.microsoft.com/office/powerpoint/2010/main" Requires="p14">
      <p:transition p14:dur="150" advClick="0" advTm="150">
        <p:fade/>
      </p:transition>
    </mc:Choice>
    <mc:Fallback>
      <p:transition advClick="0" advTm="15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16" y="3702583"/>
            <a:ext cx="4458229" cy="2677648"/>
          </a:xfrm>
        </p:spPr>
        <p:txBody>
          <a:bodyPr/>
          <a:lstStyle/>
          <a:p>
            <a:r>
              <a:rPr lang="en-US" sz="8000" b="1" dirty="0"/>
              <a:t>Asia </a:t>
            </a:r>
            <a:br>
              <a:rPr lang="en-US" sz="8000" b="1" dirty="0"/>
            </a:br>
            <a:r>
              <a:rPr lang="en-US" sz="8000" b="1" dirty="0"/>
              <a:t>Pacific College</a:t>
            </a:r>
            <a:br>
              <a:rPr lang="en-US" sz="6600" b="1" dirty="0"/>
            </a:br>
            <a:br>
              <a:rPr lang="en-PH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1504" y="674900"/>
            <a:ext cx="1426204" cy="1426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366416" y="4271966"/>
            <a:ext cx="54136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u="sng" dirty="0">
                <a:solidFill>
                  <a:srgbClr val="FFC000"/>
                </a:solidFill>
              </a:rPr>
              <a:t>Life on Two Wheels!</a:t>
            </a:r>
            <a:endParaRPr lang="en-PH" sz="4400" dirty="0">
              <a:solidFill>
                <a:srgbClr val="FFC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77" y="2497540"/>
            <a:ext cx="4385205" cy="265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3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0" y="0"/>
            <a:ext cx="102818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2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2033587"/>
            <a:ext cx="44577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69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524000"/>
            <a:ext cx="571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63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0"/>
            <a:ext cx="10185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191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524125"/>
            <a:ext cx="571500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1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1285875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53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7" y="1524000"/>
            <a:ext cx="67151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539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64" y="0"/>
            <a:ext cx="10323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11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717550"/>
            <a:ext cx="81280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7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490" y="0"/>
            <a:ext cx="10291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4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7" y="947737"/>
            <a:ext cx="747712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62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7800"/>
            <a:ext cx="93980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6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5" y="870857"/>
            <a:ext cx="5269950" cy="50872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95" y="1242378"/>
            <a:ext cx="5551714" cy="43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392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994" y="957941"/>
            <a:ext cx="3805464" cy="5073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051530" y="1587347"/>
            <a:ext cx="5035248" cy="377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7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419100"/>
            <a:ext cx="762000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56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14300"/>
            <a:ext cx="81057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82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309687"/>
            <a:ext cx="85725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46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1014412"/>
            <a:ext cx="66675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00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1838325"/>
            <a:ext cx="101917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37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92100"/>
            <a:ext cx="9398000" cy="62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22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5" y="1314450"/>
            <a:ext cx="63817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669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77" y="0"/>
            <a:ext cx="11437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7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 advClick="0" advTm="15000">
        <p:fade/>
      </p:transition>
    </mc:Choice>
    <mc:Fallback>
      <p:transition advClick="0" advTm="15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348</TotalTime>
  <Words>6</Words>
  <Application>Microsoft Office PowerPoint</Application>
  <PresentationFormat>Widescreen</PresentationFormat>
  <Paragraphs>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Century Gothic</vt:lpstr>
      <vt:lpstr>Wingdings 3</vt:lpstr>
      <vt:lpstr>Ion Boardroom</vt:lpstr>
      <vt:lpstr>Asia  Pacific College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LibServ</dc:title>
  <dc:creator>student</dc:creator>
  <cp:lastModifiedBy>Carl Bueno</cp:lastModifiedBy>
  <cp:revision>39</cp:revision>
  <dcterms:created xsi:type="dcterms:W3CDTF">2016-12-12T06:22:38Z</dcterms:created>
  <dcterms:modified xsi:type="dcterms:W3CDTF">2017-04-04T02:03:55Z</dcterms:modified>
</cp:coreProperties>
</file>